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6" r:id="rId5"/>
    <p:sldId id="257" r:id="rId6"/>
    <p:sldId id="258" r:id="rId7"/>
    <p:sldId id="259" r:id="rId8"/>
    <p:sldId id="263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C329-5BBA-49DC-9129-BCD36BBB31A1}" type="datetimeFigureOut">
              <a:rPr lang="nl-NL" smtClean="0"/>
              <a:t>7-4-2016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6DB3-B4D8-4628-A8B0-D1551B32EB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4630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C329-5BBA-49DC-9129-BCD36BBB31A1}" type="datetimeFigureOut">
              <a:rPr lang="nl-NL" smtClean="0"/>
              <a:t>7-4-2016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6DB3-B4D8-4628-A8B0-D1551B32EB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309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C329-5BBA-49DC-9129-BCD36BBB31A1}" type="datetimeFigureOut">
              <a:rPr lang="nl-NL" smtClean="0"/>
              <a:t>7-4-2016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6DB3-B4D8-4628-A8B0-D1551B32EB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4353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C329-5BBA-49DC-9129-BCD36BBB31A1}" type="datetimeFigureOut">
              <a:rPr lang="nl-NL" smtClean="0"/>
              <a:t>7-4-2016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6DB3-B4D8-4628-A8B0-D1551B32EBD7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7245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C329-5BBA-49DC-9129-BCD36BBB31A1}" type="datetimeFigureOut">
              <a:rPr lang="nl-NL" smtClean="0"/>
              <a:t>7-4-2016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6DB3-B4D8-4628-A8B0-D1551B32EB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4050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C329-5BBA-49DC-9129-BCD36BBB31A1}" type="datetimeFigureOut">
              <a:rPr lang="nl-NL" smtClean="0"/>
              <a:t>7-4-2016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6DB3-B4D8-4628-A8B0-D1551B32EB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9686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C329-5BBA-49DC-9129-BCD36BBB31A1}" type="datetimeFigureOut">
              <a:rPr lang="nl-NL" smtClean="0"/>
              <a:t>7-4-2016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6DB3-B4D8-4628-A8B0-D1551B32EB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3297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C329-5BBA-49DC-9129-BCD36BBB31A1}" type="datetimeFigureOut">
              <a:rPr lang="nl-NL" smtClean="0"/>
              <a:t>7-4-2016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6DB3-B4D8-4628-A8B0-D1551B32EB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2731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C329-5BBA-49DC-9129-BCD36BBB31A1}" type="datetimeFigureOut">
              <a:rPr lang="nl-NL" smtClean="0"/>
              <a:t>7-4-2016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6DB3-B4D8-4628-A8B0-D1551B32EB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19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C329-5BBA-49DC-9129-BCD36BBB31A1}" type="datetimeFigureOut">
              <a:rPr lang="nl-NL" smtClean="0"/>
              <a:t>7-4-2016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6DB3-B4D8-4628-A8B0-D1551B32EB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301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C329-5BBA-49DC-9129-BCD36BBB31A1}" type="datetimeFigureOut">
              <a:rPr lang="nl-NL" smtClean="0"/>
              <a:t>7-4-2016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6DB3-B4D8-4628-A8B0-D1551B32EB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780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C329-5BBA-49DC-9129-BCD36BBB31A1}" type="datetimeFigureOut">
              <a:rPr lang="nl-NL" smtClean="0"/>
              <a:t>7-4-2016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6DB3-B4D8-4628-A8B0-D1551B32EB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704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C329-5BBA-49DC-9129-BCD36BBB31A1}" type="datetimeFigureOut">
              <a:rPr lang="nl-NL" smtClean="0"/>
              <a:t>7-4-2016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6DB3-B4D8-4628-A8B0-D1551B32EB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828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C329-5BBA-49DC-9129-BCD36BBB31A1}" type="datetimeFigureOut">
              <a:rPr lang="nl-NL" smtClean="0"/>
              <a:t>7-4-2016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6DB3-B4D8-4628-A8B0-D1551B32EB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483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C329-5BBA-49DC-9129-BCD36BBB31A1}" type="datetimeFigureOut">
              <a:rPr lang="nl-NL" smtClean="0"/>
              <a:t>7-4-2016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6DB3-B4D8-4628-A8B0-D1551B32EB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272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C329-5BBA-49DC-9129-BCD36BBB31A1}" type="datetimeFigureOut">
              <a:rPr lang="nl-NL" smtClean="0"/>
              <a:t>7-4-2016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6DB3-B4D8-4628-A8B0-D1551B32EB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8964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C329-5BBA-49DC-9129-BCD36BBB31A1}" type="datetimeFigureOut">
              <a:rPr lang="nl-NL" smtClean="0"/>
              <a:t>7-4-2016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6DB3-B4D8-4628-A8B0-D1551B32EB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178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CE7C329-5BBA-49DC-9129-BCD36BBB31A1}" type="datetimeFigureOut">
              <a:rPr lang="nl-NL" smtClean="0"/>
              <a:t>7-4-2016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96DB3-B4D8-4628-A8B0-D1551B32EB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4790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Groenten en kruiden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Plantlijst 421-440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5710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 Thymus vulgaris ‘</a:t>
            </a:r>
            <a:r>
              <a:rPr lang="nl-NL" dirty="0" err="1" smtClean="0"/>
              <a:t>Compacto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508" y="2052638"/>
            <a:ext cx="5432759" cy="4195762"/>
          </a:xfrm>
        </p:spPr>
      </p:pic>
    </p:spTree>
    <p:extLst>
      <p:ext uri="{BB962C8B-B14F-4D97-AF65-F5344CB8AC3E}">
        <p14:creationId xmlns:p14="http://schemas.microsoft.com/office/powerpoint/2010/main" val="490105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10. Salvia </a:t>
            </a:r>
            <a:r>
              <a:rPr lang="nl-NL" dirty="0" err="1" smtClean="0"/>
              <a:t>officinalis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166" y="2052638"/>
            <a:ext cx="5353444" cy="4195762"/>
          </a:xfrm>
        </p:spPr>
      </p:pic>
    </p:spTree>
    <p:extLst>
      <p:ext uri="{BB962C8B-B14F-4D97-AF65-F5344CB8AC3E}">
        <p14:creationId xmlns:p14="http://schemas.microsoft.com/office/powerpoint/2010/main" val="2857441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11.	Salvia </a:t>
            </a:r>
            <a:r>
              <a:rPr lang="nl-NL" dirty="0" err="1" smtClean="0"/>
              <a:t>officinalis</a:t>
            </a:r>
            <a:r>
              <a:rPr lang="nl-NL" dirty="0" smtClean="0"/>
              <a:t> ‘</a:t>
            </a:r>
            <a:r>
              <a:rPr lang="nl-NL" dirty="0" err="1" smtClean="0"/>
              <a:t>Purpurea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3236741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12. </a:t>
            </a:r>
            <a:r>
              <a:rPr lang="nl-NL" strike="sngStrike" dirty="0" smtClean="0"/>
              <a:t>Bras </a:t>
            </a:r>
            <a:r>
              <a:rPr lang="nl-NL" strike="sngStrike" dirty="0" err="1" smtClean="0"/>
              <a:t>oleracea</a:t>
            </a:r>
            <a:endParaRPr lang="nl-NL" strike="sngStrik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4623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13. Fragaria </a:t>
            </a:r>
            <a:r>
              <a:rPr lang="nl-NL" dirty="0" err="1" smtClean="0"/>
              <a:t>ananassa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9657" y="2052638"/>
            <a:ext cx="6294461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097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14. Diplotaxis </a:t>
            </a:r>
            <a:r>
              <a:rPr lang="nl-NL" dirty="0" err="1" smtClean="0"/>
              <a:t>tenuifolia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835" y="2052638"/>
            <a:ext cx="6256106" cy="4195762"/>
          </a:xfrm>
        </p:spPr>
      </p:pic>
    </p:spTree>
    <p:extLst>
      <p:ext uri="{BB962C8B-B14F-4D97-AF65-F5344CB8AC3E}">
        <p14:creationId xmlns:p14="http://schemas.microsoft.com/office/powerpoint/2010/main" val="4075650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78" y="199320"/>
            <a:ext cx="4787256" cy="6376626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15. Levesticum </a:t>
            </a:r>
            <a:br>
              <a:rPr lang="nl-NL" dirty="0" smtClean="0"/>
            </a:br>
            <a:r>
              <a:rPr lang="nl-NL" dirty="0"/>
              <a:t> </a:t>
            </a:r>
            <a:r>
              <a:rPr lang="nl-NL" dirty="0" smtClean="0"/>
              <a:t>     officinale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8985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16. Allium </a:t>
            </a:r>
            <a:r>
              <a:rPr lang="nl-NL" dirty="0" err="1" smtClean="0"/>
              <a:t>porrum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537" y="2052638"/>
            <a:ext cx="5244702" cy="4195762"/>
          </a:xfrm>
        </p:spPr>
      </p:pic>
    </p:spTree>
    <p:extLst>
      <p:ext uri="{BB962C8B-B14F-4D97-AF65-F5344CB8AC3E}">
        <p14:creationId xmlns:p14="http://schemas.microsoft.com/office/powerpoint/2010/main" val="2816368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17. Bras </a:t>
            </a:r>
            <a:r>
              <a:rPr lang="nl-NL" dirty="0" err="1" smtClean="0"/>
              <a:t>oleracea</a:t>
            </a:r>
            <a:r>
              <a:rPr lang="nl-NL" dirty="0" smtClean="0"/>
              <a:t> </a:t>
            </a:r>
            <a:r>
              <a:rPr lang="nl-NL" dirty="0" err="1" smtClean="0"/>
              <a:t>capitata</a:t>
            </a:r>
            <a:r>
              <a:rPr lang="nl-NL" dirty="0" smtClean="0"/>
              <a:t> – </a:t>
            </a:r>
            <a:r>
              <a:rPr lang="nl-NL" dirty="0" err="1" smtClean="0"/>
              <a:t>grp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7553" y="2202817"/>
            <a:ext cx="8248603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35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18. Origanum </a:t>
            </a:r>
            <a:r>
              <a:rPr lang="nl-NL" dirty="0" err="1" smtClean="0"/>
              <a:t>vulgare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1411121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Laurus nobilis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Laurier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047" y="1184857"/>
            <a:ext cx="7564191" cy="567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72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19. </a:t>
            </a:r>
            <a:r>
              <a:rPr lang="nl-NL" strike="sngStrike" dirty="0" smtClean="0"/>
              <a:t>Origanum </a:t>
            </a:r>
            <a:r>
              <a:rPr lang="nl-NL" strike="sngStrike" dirty="0" err="1" smtClean="0"/>
              <a:t>majorana</a:t>
            </a:r>
            <a:endParaRPr lang="nl-NL" strike="sngStrik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88" y="2118519"/>
            <a:ext cx="6350000" cy="4064000"/>
          </a:xfrm>
        </p:spPr>
      </p:pic>
    </p:spTree>
    <p:extLst>
      <p:ext uri="{BB962C8B-B14F-4D97-AF65-F5344CB8AC3E}">
        <p14:creationId xmlns:p14="http://schemas.microsoft.com/office/powerpoint/2010/main" val="3626851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20. Rosmarinus </a:t>
            </a:r>
            <a:r>
              <a:rPr lang="nl-NL" dirty="0" err="1" smtClean="0"/>
              <a:t>officinalis</a:t>
            </a:r>
            <a:r>
              <a:rPr lang="nl-NL" dirty="0" smtClean="0"/>
              <a:t> ‘</a:t>
            </a:r>
            <a:r>
              <a:rPr lang="nl-NL" dirty="0" err="1" smtClean="0"/>
              <a:t>Prostratus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66" y="2052638"/>
            <a:ext cx="6293643" cy="4195762"/>
          </a:xfrm>
        </p:spPr>
      </p:pic>
    </p:spTree>
    <p:extLst>
      <p:ext uri="{BB962C8B-B14F-4D97-AF65-F5344CB8AC3E}">
        <p14:creationId xmlns:p14="http://schemas.microsoft.com/office/powerpoint/2010/main" val="4225910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Stevia </a:t>
            </a:r>
            <a:r>
              <a:rPr lang="nl-NL" dirty="0" err="1" smtClean="0"/>
              <a:t>rebaudiana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178" y="2052638"/>
            <a:ext cx="5607420" cy="4195762"/>
          </a:xfrm>
        </p:spPr>
      </p:pic>
    </p:spTree>
    <p:extLst>
      <p:ext uri="{BB962C8B-B14F-4D97-AF65-F5344CB8AC3E}">
        <p14:creationId xmlns:p14="http://schemas.microsoft.com/office/powerpoint/2010/main" val="821701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Mentha </a:t>
            </a:r>
            <a:r>
              <a:rPr lang="nl-NL" dirty="0" err="1" smtClean="0"/>
              <a:t>piperita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3427479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Mentha </a:t>
            </a:r>
            <a:r>
              <a:rPr lang="nl-NL" dirty="0" err="1" smtClean="0"/>
              <a:t>piperita</a:t>
            </a:r>
            <a:r>
              <a:rPr lang="nl-NL" dirty="0" smtClean="0"/>
              <a:t> ‘Chocolate’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77" y="2052638"/>
            <a:ext cx="3146821" cy="4195762"/>
          </a:xfrm>
        </p:spPr>
      </p:pic>
    </p:spTree>
    <p:extLst>
      <p:ext uri="{BB962C8B-B14F-4D97-AF65-F5344CB8AC3E}">
        <p14:creationId xmlns:p14="http://schemas.microsoft.com/office/powerpoint/2010/main" val="2406045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</a:t>
            </a:r>
            <a:r>
              <a:rPr lang="nl-NL" dirty="0" smtClean="0"/>
              <a:t>. </a:t>
            </a:r>
            <a:r>
              <a:rPr lang="nl-NL" dirty="0" err="1" smtClean="0"/>
              <a:t>Coriandrum</a:t>
            </a:r>
            <a:r>
              <a:rPr lang="nl-NL" dirty="0" smtClean="0"/>
              <a:t> </a:t>
            </a:r>
            <a:r>
              <a:rPr lang="nl-NL" dirty="0" err="1" smtClean="0"/>
              <a:t>sativum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1433472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</a:t>
            </a:r>
            <a:r>
              <a:rPr lang="nl-NL" dirty="0" smtClean="0"/>
              <a:t>. Ocimum basilicum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3108033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</a:t>
            </a:r>
            <a:r>
              <a:rPr lang="nl-NL" dirty="0" smtClean="0"/>
              <a:t>. Petroselinum </a:t>
            </a:r>
            <a:r>
              <a:rPr lang="nl-NL" dirty="0" err="1" smtClean="0"/>
              <a:t>crispum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3963919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 Rheum </a:t>
            </a:r>
            <a:r>
              <a:rPr lang="nl-NL" dirty="0" err="1" smtClean="0"/>
              <a:t>rhabarbarum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536" y="2052638"/>
            <a:ext cx="5584703" cy="4195762"/>
          </a:xfrm>
        </p:spPr>
      </p:pic>
    </p:spTree>
    <p:extLst>
      <p:ext uri="{BB962C8B-B14F-4D97-AF65-F5344CB8AC3E}">
        <p14:creationId xmlns:p14="http://schemas.microsoft.com/office/powerpoint/2010/main" val="1607675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oengeel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96D14A1D5944EBFF95EECFD7ED31F" ma:contentTypeVersion="0" ma:contentTypeDescription="Een nieuw document maken." ma:contentTypeScope="" ma:versionID="def9c0cee85eab05e00eab6448935e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519baa4e29139ff335306ec453e2c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BCE8FE-171A-4DC2-A94A-10880A01A6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FFC95F-3F38-47F4-B01E-B6BCA31695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2F13EC5-BB9B-493F-B7F6-EC09E0D520F0}">
  <ds:schemaRefs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1217</TotalTime>
  <Words>96</Words>
  <Application>Microsoft Office PowerPoint</Application>
  <PresentationFormat>Breedbeeld</PresentationFormat>
  <Paragraphs>23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Ion</vt:lpstr>
      <vt:lpstr>Groenten en kruiden</vt:lpstr>
      <vt:lpstr>1. Laurus nobilis</vt:lpstr>
      <vt:lpstr>2. Stevia rebaudiana</vt:lpstr>
      <vt:lpstr>3. Mentha piperita</vt:lpstr>
      <vt:lpstr>4. Mentha piperita ‘Chocolate’</vt:lpstr>
      <vt:lpstr>5. Coriandrum sativum</vt:lpstr>
      <vt:lpstr>6. Ocimum basilicum</vt:lpstr>
      <vt:lpstr>7. Petroselinum crispum</vt:lpstr>
      <vt:lpstr>8. Rheum rhabarbarum</vt:lpstr>
      <vt:lpstr>9. Thymus vulgaris ‘Compacto’</vt:lpstr>
      <vt:lpstr>10. Salvia officinalis</vt:lpstr>
      <vt:lpstr>11. Salvia officinalis ‘Purpurea’</vt:lpstr>
      <vt:lpstr>12. Bras oleracea</vt:lpstr>
      <vt:lpstr>13. Fragaria ananassa</vt:lpstr>
      <vt:lpstr>14. Diplotaxis tenuifolia</vt:lpstr>
      <vt:lpstr>15. Levesticum        officinale</vt:lpstr>
      <vt:lpstr>16. Allium porrum</vt:lpstr>
      <vt:lpstr>17. Bras oleracea capitata – grp.</vt:lpstr>
      <vt:lpstr>18. Origanum vulgare</vt:lpstr>
      <vt:lpstr>19. Origanum majorana</vt:lpstr>
      <vt:lpstr>20. Rosmarinus officinalis ‘Prostratus’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Moestuinen</dc:title>
  <dc:creator>Hannie Kwant</dc:creator>
  <cp:lastModifiedBy>Hannie Kwant</cp:lastModifiedBy>
  <cp:revision>9</cp:revision>
  <dcterms:created xsi:type="dcterms:W3CDTF">2016-04-06T12:58:08Z</dcterms:created>
  <dcterms:modified xsi:type="dcterms:W3CDTF">2016-04-07T09:19:04Z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0x010100AD796D14A1D5944EBFF95EECFD7ED31F</vt:lpwstr>
  </property>
</Properties>
</file>